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8" r:id="rId2"/>
    <p:sldId id="261" r:id="rId3"/>
    <p:sldId id="260" r:id="rId4"/>
    <p:sldId id="269" r:id="rId5"/>
    <p:sldId id="263" r:id="rId6"/>
    <p:sldId id="270" r:id="rId7"/>
    <p:sldId id="264" r:id="rId8"/>
    <p:sldId id="271" r:id="rId9"/>
    <p:sldId id="265" r:id="rId10"/>
    <p:sldId id="272" r:id="rId11"/>
    <p:sldId id="266" r:id="rId12"/>
    <p:sldId id="273" r:id="rId13"/>
    <p:sldId id="262" r:id="rId14"/>
    <p:sldId id="276" r:id="rId15"/>
    <p:sldId id="277" r:id="rId16"/>
    <p:sldId id="278" r:id="rId17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9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5B4"/>
    <a:srgbClr val="96ABAB"/>
    <a:srgbClr val="CDD6D1"/>
    <a:srgbClr val="A2B7B5"/>
    <a:srgbClr val="5B6C74"/>
    <a:srgbClr val="E2EBE1"/>
    <a:srgbClr val="D5DFD7"/>
    <a:srgbClr val="CED9D2"/>
    <a:srgbClr val="E5ECE0"/>
    <a:srgbClr val="9FB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1310" y="-2347"/>
      </p:cViewPr>
      <p:guideLst>
        <p:guide orient="horz" pos="4009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58E64-19E9-4010-8259-E7267BE21B07}" type="datetimeFigureOut">
              <a:rPr lang="pt-BR" smtClean="0"/>
              <a:t>16/01/2025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5873B-9C96-4163-9C40-CA5168C492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817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EFD4-B313-4077-98E4-BAA3436F7ADC}" type="datetime1">
              <a:rPr lang="pt-BR" smtClean="0"/>
              <a:t>16/01/2025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59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D06-ED87-4FC1-88ED-D3D12E4E85AF}" type="datetime1">
              <a:rPr lang="pt-BR" smtClean="0"/>
              <a:t>16/01/2025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31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2A4A-4205-440A-8D63-358E0B56885B}" type="datetime1">
              <a:rPr lang="pt-BR" smtClean="0"/>
              <a:t>16/01/2025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065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B9900-BBD6-438E-802C-E1418B1FF764}" type="datetime1">
              <a:rPr lang="pt-BR" smtClean="0"/>
              <a:t>16/01/2025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54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57FCB-3A1E-420C-8B3F-8960F53EF5AC}" type="datetime1">
              <a:rPr lang="pt-BR" smtClean="0"/>
              <a:t>16/01/2025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37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1926-867E-4E9B-9D0B-CB11E53FB71E}" type="datetime1">
              <a:rPr lang="pt-BR" smtClean="0"/>
              <a:t>16/01/2025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57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1A33A-D361-4A18-8DF9-9CD8A62C5DE9}" type="datetime1">
              <a:rPr lang="pt-BR" smtClean="0"/>
              <a:t>16/01/2025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463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0F04-AAC9-472D-9728-3940D45D1943}" type="datetime1">
              <a:rPr lang="pt-BR" smtClean="0"/>
              <a:t>16/01/2025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57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B97C-2803-4D60-AFE9-AD4ACE6716B3}" type="datetime1">
              <a:rPr lang="pt-BR" smtClean="0"/>
              <a:t>16/01/2025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11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2FEA2-75A7-45BC-B882-8E588A20C557}" type="datetime1">
              <a:rPr lang="pt-BR" smtClean="0"/>
              <a:t>16/01/2025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98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A985-27A6-44A6-B406-4401EF2C3A27}" type="datetime1">
              <a:rPr lang="pt-BR" smtClean="0"/>
              <a:t>16/01/2025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24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F3D6D5-B93E-4D12-904B-0865798CEAE2}" type="datetime1">
              <a:rPr lang="pt-BR" smtClean="0"/>
              <a:t>16/01/2025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C1B3A-6D99-47D9-84FA-E478981FA3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3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rthurguilhermebjj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F4932-EA2F-AE2A-1456-243209FA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C9D83DE-25A0-ADAF-8A23-BE4F32BAFD5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CED9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Pessoas em uma praia&#10;&#10;Descrição gerada automaticamente com confiança média">
            <a:extLst>
              <a:ext uri="{FF2B5EF4-FFF2-40B4-BE49-F238E27FC236}">
                <a16:creationId xmlns:a16="http://schemas.microsoft.com/office/drawing/2014/main" id="{B293F471-93DF-616E-283C-49FF254E5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00200"/>
            <a:ext cx="960120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BAA9714-984B-3C93-6164-47BA37D471D9}"/>
              </a:ext>
            </a:extLst>
          </p:cNvPr>
          <p:cNvSpPr txBox="1"/>
          <p:nvPr/>
        </p:nvSpPr>
        <p:spPr>
          <a:xfrm>
            <a:off x="922857" y="233678"/>
            <a:ext cx="77554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b="1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ENDORFINA</a:t>
            </a:r>
            <a:r>
              <a:rPr lang="pt-BR" sz="4800" b="1" dirty="0">
                <a:effectLst/>
                <a:latin typeface="Impact" panose="020B080603090205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pt-BR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BB5E35B-B42F-2F03-C9F7-C67646B01F4C}"/>
              </a:ext>
            </a:extLst>
          </p:cNvPr>
          <p:cNvSpPr txBox="1"/>
          <p:nvPr/>
        </p:nvSpPr>
        <p:spPr>
          <a:xfrm>
            <a:off x="1068400" y="1354830"/>
            <a:ext cx="7464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effectLst>
                  <a:reflection blurRad="6350" stA="55000" endA="300" endPos="45500" dir="5400000" sy="-100000" algn="bl" rotWithShape="0"/>
                </a:effectLs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Corpo em Ação, Mente em Paz!</a:t>
            </a:r>
            <a:endParaRPr lang="pt-BR" sz="4000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4F1D19-5CDD-51EC-DDB2-D740A9A5651C}"/>
              </a:ext>
            </a:extLst>
          </p:cNvPr>
          <p:cNvSpPr/>
          <p:nvPr/>
        </p:nvSpPr>
        <p:spPr>
          <a:xfrm>
            <a:off x="-1" y="11201400"/>
            <a:ext cx="9601200" cy="1600200"/>
          </a:xfrm>
          <a:prstGeom prst="rect">
            <a:avLst/>
          </a:prstGeom>
          <a:solidFill>
            <a:srgbClr val="96AB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E1AE480-7E76-A0BE-0B8B-33A260372786}"/>
              </a:ext>
            </a:extLst>
          </p:cNvPr>
          <p:cNvSpPr txBox="1"/>
          <p:nvPr/>
        </p:nvSpPr>
        <p:spPr>
          <a:xfrm>
            <a:off x="2367475" y="11446770"/>
            <a:ext cx="511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ptos" panose="020B0004020202020204" pitchFamily="34" charset="0"/>
                <a:cs typeface="Times New Roman" panose="02020603050405020304" pitchFamily="18" charset="0"/>
              </a:rPr>
              <a:t>ARTHUR GUILHERME</a:t>
            </a:r>
            <a:endParaRPr lang="pt-BR" sz="4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subiítulo_componente">
            <a:extLst>
              <a:ext uri="{FF2B5EF4-FFF2-40B4-BE49-F238E27FC236}">
                <a16:creationId xmlns:a16="http://schemas.microsoft.com/office/drawing/2014/main" id="{3A2CC21C-F2DE-9A87-3322-B3EB3E2BECAF}"/>
              </a:ext>
            </a:extLst>
          </p:cNvPr>
          <p:cNvSpPr txBox="1"/>
          <p:nvPr/>
        </p:nvSpPr>
        <p:spPr>
          <a:xfrm>
            <a:off x="948101" y="10124182"/>
            <a:ext cx="7704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Ative sua felicidade com simples passos rumo ao bem-estar.</a:t>
            </a:r>
          </a:p>
        </p:txBody>
      </p:sp>
    </p:spTree>
    <p:extLst>
      <p:ext uri="{BB962C8B-B14F-4D97-AF65-F5344CB8AC3E}">
        <p14:creationId xmlns:p14="http://schemas.microsoft.com/office/powerpoint/2010/main" val="1784192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27F41-7E48-2AEA-30E2-4EA094A3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4AE5D031-5FB8-141A-DFD6-47CDB5C3D952}"/>
              </a:ext>
            </a:extLst>
          </p:cNvPr>
          <p:cNvSpPr txBox="1"/>
          <p:nvPr/>
        </p:nvSpPr>
        <p:spPr>
          <a:xfrm>
            <a:off x="1111382" y="2682723"/>
            <a:ext cx="77049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Respirar ar fresco e se conectar com a natureza potencializa os benefícios da endorfina. Experimente: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Trilhas e Escalada: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Explore montanhas ou florestas e desafie seus limites. 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Esportes Aquáticos: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Stand-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paddle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ou caiaque são ótimos para o verão. 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Corridas de Aventura: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Eventos locais são ideais para quem gosta de competir e socializar.</a:t>
            </a:r>
            <a:endParaRPr lang="pt-BR" sz="4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5B74CB95-56CC-4E1E-0426-825986A291B3}"/>
              </a:ext>
            </a:extLst>
          </p:cNvPr>
          <p:cNvSpPr txBox="1"/>
          <p:nvPr/>
        </p:nvSpPr>
        <p:spPr>
          <a:xfrm>
            <a:off x="1111382" y="809000"/>
            <a:ext cx="7704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ATIVIDADES AO AR LIVRE: LIBERDADE E ENERGIA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E6A38F2-FB51-6F24-FCD7-F6922E314832}"/>
              </a:ext>
            </a:extLst>
          </p:cNvPr>
          <p:cNvSpPr/>
          <p:nvPr/>
        </p:nvSpPr>
        <p:spPr>
          <a:xfrm flipV="1">
            <a:off x="103938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Pessoas andando na areia da praia&#10;&#10;Descrição gerada automaticamente">
            <a:extLst>
              <a:ext uri="{FF2B5EF4-FFF2-40B4-BE49-F238E27FC236}">
                <a16:creationId xmlns:a16="http://schemas.microsoft.com/office/drawing/2014/main" id="{DD855B17-B461-3144-2C29-ABA14B6F5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59" y="6640103"/>
            <a:ext cx="5734882" cy="5734882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C001C4F-E8B2-29D1-C8F7-64061F97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74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84B19-33DA-2D15-13FF-228591C0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26E51BB-FA19-99E8-FFD8-1EE50F90ABC3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6E5DFF69-D777-618D-AE67-AE3D2C9C9633}"/>
              </a:ext>
            </a:extLst>
          </p:cNvPr>
          <p:cNvSpPr txBox="1"/>
          <p:nvPr/>
        </p:nvSpPr>
        <p:spPr>
          <a:xfrm>
            <a:off x="283779" y="6400800"/>
            <a:ext cx="9002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OUTROS HOBBIES PARA UMA VIDA SAUDÁVEL</a:t>
            </a:r>
            <a:endParaRPr lang="pt-BR" sz="3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3797F917-1212-4143-9E23-2F491CEC5F86}"/>
              </a:ext>
            </a:extLst>
          </p:cNvPr>
          <p:cNvSpPr txBox="1"/>
          <p:nvPr/>
        </p:nvSpPr>
        <p:spPr>
          <a:xfrm>
            <a:off x="2150450" y="2671187"/>
            <a:ext cx="468215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6398DF0-4B00-0437-C6AE-45E5A3C1B1DE}"/>
              </a:ext>
            </a:extLst>
          </p:cNvPr>
          <p:cNvSpPr/>
          <p:nvPr/>
        </p:nvSpPr>
        <p:spPr>
          <a:xfrm>
            <a:off x="1213338" y="8709124"/>
            <a:ext cx="7174523" cy="45719"/>
          </a:xfrm>
          <a:prstGeom prst="rect">
            <a:avLst/>
          </a:prstGeom>
          <a:gradFill>
            <a:gsLst>
              <a:gs pos="50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FA44BE-B397-4C16-8223-4927A5EA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2BE6C7-2DA3-AFC8-8765-942A873B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17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4694-7559-2828-BB9D-1BFBD2399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8047B337-1F23-8751-1306-119987428358}"/>
              </a:ext>
            </a:extLst>
          </p:cNvPr>
          <p:cNvSpPr txBox="1"/>
          <p:nvPr/>
        </p:nvSpPr>
        <p:spPr>
          <a:xfrm>
            <a:off x="1111382" y="2682723"/>
            <a:ext cx="77049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Nem todas as atividades precisam ser intensas. Outras opções também contribuem para uma mente em paz: 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Jardinagem: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Mexer na terra e cuidar de plantas é terapêutico e relaxante. 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Artesanato: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Pintura, escultura ou trabalhos manuais estimulam a criatividade e aliviam o estresse. 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Culinária Saudável: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Experimentar novas receitas é uma forma divertida de cuidar da alimentação e desestressar.</a:t>
            </a:r>
            <a:endParaRPr lang="pt-BR" sz="4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0050CC56-183E-2544-F614-0E0F4E279CEA}"/>
              </a:ext>
            </a:extLst>
          </p:cNvPr>
          <p:cNvSpPr txBox="1"/>
          <p:nvPr/>
        </p:nvSpPr>
        <p:spPr>
          <a:xfrm>
            <a:off x="1111382" y="809000"/>
            <a:ext cx="7704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OUTROS HOBBIES PARA UMA VIDA SAUDÁVEL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5A7475D-A957-E2F0-6C26-BCDDBC12DE4D}"/>
              </a:ext>
            </a:extLst>
          </p:cNvPr>
          <p:cNvSpPr/>
          <p:nvPr/>
        </p:nvSpPr>
        <p:spPr>
          <a:xfrm flipV="1">
            <a:off x="103938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Grupo de pessoas sentadas ao redor de uma mesa&#10;&#10;Descrição gerada automaticamente com confiança média">
            <a:extLst>
              <a:ext uri="{FF2B5EF4-FFF2-40B4-BE49-F238E27FC236}">
                <a16:creationId xmlns:a16="http://schemas.microsoft.com/office/drawing/2014/main" id="{670F79BD-67C2-3255-1EB2-7424716CE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670" y="6468112"/>
            <a:ext cx="5737860" cy="5737860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415AF5F-15FB-F090-FE9B-3A8C3311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929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BC54D-D083-6D21-74C1-BEF0B78CD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A61FF3B-158B-5838-75C6-F45489DEB4F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53827961-F7A0-E57D-F4BD-D5710E9C1B16}"/>
              </a:ext>
            </a:extLst>
          </p:cNvPr>
          <p:cNvSpPr txBox="1"/>
          <p:nvPr/>
        </p:nvSpPr>
        <p:spPr>
          <a:xfrm>
            <a:off x="283779" y="6400800"/>
            <a:ext cx="90021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CONCLUSÃO: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DÊ ESPAÇO PARA A FELICIDADE</a:t>
            </a:r>
            <a:endParaRPr lang="pt-BR" sz="3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6EF58031-C811-8C16-619C-4C6364F0B842}"/>
              </a:ext>
            </a:extLst>
          </p:cNvPr>
          <p:cNvSpPr txBox="1"/>
          <p:nvPr/>
        </p:nvSpPr>
        <p:spPr>
          <a:xfrm>
            <a:off x="2150450" y="2671187"/>
            <a:ext cx="468215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06</a:t>
            </a:r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C3021FD-2E05-E133-5DC5-1EBE8199F347}"/>
              </a:ext>
            </a:extLst>
          </p:cNvPr>
          <p:cNvSpPr/>
          <p:nvPr/>
        </p:nvSpPr>
        <p:spPr>
          <a:xfrm>
            <a:off x="1213338" y="9771401"/>
            <a:ext cx="7174523" cy="45719"/>
          </a:xfrm>
          <a:prstGeom prst="rect">
            <a:avLst/>
          </a:prstGeom>
          <a:gradFill>
            <a:gsLst>
              <a:gs pos="50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5B28FC-9CEF-814A-F20E-8DD78AB8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CDA015-E92F-74E4-8C51-C4B7A646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510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53492-AA99-FD92-91DC-9187A7D0C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0602087A-DA0D-D94E-44C4-2A750B9D6DC9}"/>
              </a:ext>
            </a:extLst>
          </p:cNvPr>
          <p:cNvSpPr txBox="1"/>
          <p:nvPr/>
        </p:nvSpPr>
        <p:spPr>
          <a:xfrm>
            <a:off x="1111382" y="3156857"/>
            <a:ext cx="77049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Incorporar atividades físicas e hobbies em sua rotina é como abrir a porta para mais alegria e bem-estar. Seja sozinho, em casal, ao ar livre ou na academia, encontre algo que traga prazer e movimente o seu corpo. O segredo da paz mental pode estar na próxima caminhada ou na aula de dança que você sempre quis fazer. Mova-se e experimente o poder da endorfina!</a:t>
            </a:r>
            <a:endParaRPr lang="pt-BR" sz="4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AF15E89-EFF5-1C02-109D-75EA4645ACD3}"/>
              </a:ext>
            </a:extLst>
          </p:cNvPr>
          <p:cNvSpPr txBox="1"/>
          <p:nvPr/>
        </p:nvSpPr>
        <p:spPr>
          <a:xfrm>
            <a:off x="1111382" y="809000"/>
            <a:ext cx="770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  <p:sp>
        <p:nvSpPr>
          <p:cNvPr id="4" name="subiítulo_componente">
            <a:extLst>
              <a:ext uri="{FF2B5EF4-FFF2-40B4-BE49-F238E27FC236}">
                <a16:creationId xmlns:a16="http://schemas.microsoft.com/office/drawing/2014/main" id="{5D6BBD54-2380-411D-803B-E0B266427AE2}"/>
              </a:ext>
            </a:extLst>
          </p:cNvPr>
          <p:cNvSpPr txBox="1"/>
          <p:nvPr/>
        </p:nvSpPr>
        <p:spPr>
          <a:xfrm>
            <a:off x="1111382" y="2075174"/>
            <a:ext cx="770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Dê Espaço Para a Felicidade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A48DC08-5117-E27C-B35F-4D83D0D78A52}"/>
              </a:ext>
            </a:extLst>
          </p:cNvPr>
          <p:cNvSpPr/>
          <p:nvPr/>
        </p:nvSpPr>
        <p:spPr>
          <a:xfrm flipV="1">
            <a:off x="103938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799CB18-5DAE-E8F1-1B05-F1EE1938B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14</a:t>
            </a:fld>
            <a:endParaRPr lang="pt-BR"/>
          </a:p>
        </p:txBody>
      </p:sp>
      <p:pic>
        <p:nvPicPr>
          <p:cNvPr id="8" name="Imagem 7" descr="Homem sentado na cadeira&#10;&#10;Descrição gerada automaticamente">
            <a:extLst>
              <a:ext uri="{FF2B5EF4-FFF2-40B4-BE49-F238E27FC236}">
                <a16:creationId xmlns:a16="http://schemas.microsoft.com/office/drawing/2014/main" id="{86AF72B5-BF55-7AAC-E975-49BDB958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09" y="6617740"/>
            <a:ext cx="5840181" cy="58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C3DF2-E550-D845-A75C-42297E71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96CA752-4B68-C793-494E-E16B5E970266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04D3C701-75BF-1485-E17F-2BD03B29FF98}"/>
              </a:ext>
            </a:extLst>
          </p:cNvPr>
          <p:cNvSpPr txBox="1"/>
          <p:nvPr/>
        </p:nvSpPr>
        <p:spPr>
          <a:xfrm>
            <a:off x="299542" y="5800635"/>
            <a:ext cx="9002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MOTIVAÇÃO</a:t>
            </a:r>
            <a:endParaRPr lang="pt-BR" sz="3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6430369-406B-E37E-41D2-822064A862DA}"/>
              </a:ext>
            </a:extLst>
          </p:cNvPr>
          <p:cNvSpPr/>
          <p:nvPr/>
        </p:nvSpPr>
        <p:spPr>
          <a:xfrm>
            <a:off x="1213338" y="7105526"/>
            <a:ext cx="7174523" cy="45719"/>
          </a:xfrm>
          <a:prstGeom prst="rect">
            <a:avLst/>
          </a:prstGeom>
          <a:gradFill>
            <a:gsLst>
              <a:gs pos="50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48E6A4-E96D-436A-2F36-7B484828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34E44B-7E73-C040-78A2-62879FC0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626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B5C4D-60FB-C4CD-2817-8D89AC445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3031F5D6-8BA7-181E-C70B-B4E0B7CCE6BB}"/>
              </a:ext>
            </a:extLst>
          </p:cNvPr>
          <p:cNvSpPr txBox="1"/>
          <p:nvPr/>
        </p:nvSpPr>
        <p:spPr>
          <a:xfrm>
            <a:off x="1183386" y="1959709"/>
            <a:ext cx="77049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Optei por criar este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porque sou um verdadeiro viciado em endorfina e em atividades físicas. A prática de exercícios me proporciona benefícios incríveis para a saúde física e mental. Sou faixa preta de Jiu-Jítsu, faço musculação todos os dias e também pratico outros esportes que amo, como jogar tênis, correr, nadar e pedalar. Além disso, sou saxofonista, e a música é outra forma de encontrar equilíbrio e alegria.</a:t>
            </a:r>
          </a:p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Minha intenção com este material é inspirar você a descobrir atividades que tragam prazer e bem-estar, ajudando a transformar sua rotina em uma jornada repleta de saúde, felicidade e propósito. Que este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seja o incentivo que faltava para você começar ou continuar se movimentando e sentindo os maravilhosos efeitos da endorfina!</a:t>
            </a:r>
            <a:endParaRPr lang="pt-BR" sz="4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F21EA49B-2E78-71F1-7671-987E8F6537F5}"/>
              </a:ext>
            </a:extLst>
          </p:cNvPr>
          <p:cNvSpPr txBox="1"/>
          <p:nvPr/>
        </p:nvSpPr>
        <p:spPr>
          <a:xfrm>
            <a:off x="1111382" y="809000"/>
            <a:ext cx="770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OBRIGADO POR LER ATÉ AQUI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F0D6FAE-C4FD-A208-0E19-5D5F4AD75F2B}"/>
              </a:ext>
            </a:extLst>
          </p:cNvPr>
          <p:cNvSpPr/>
          <p:nvPr/>
        </p:nvSpPr>
        <p:spPr>
          <a:xfrm flipV="1">
            <a:off x="103938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CA74156-239F-382B-082E-7879AD41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16</a:t>
            </a:fld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7361360-9AF7-932E-C262-2F50D08C1432}"/>
              </a:ext>
            </a:extLst>
          </p:cNvPr>
          <p:cNvSpPr/>
          <p:nvPr/>
        </p:nvSpPr>
        <p:spPr>
          <a:xfrm>
            <a:off x="1685611" y="8631534"/>
            <a:ext cx="6105450" cy="23692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7CC1F43-8AF0-B6EC-9ACD-44051910DB42}"/>
              </a:ext>
            </a:extLst>
          </p:cNvPr>
          <p:cNvCxnSpPr/>
          <p:nvPr/>
        </p:nvCxnSpPr>
        <p:spPr>
          <a:xfrm>
            <a:off x="1929284" y="9254532"/>
            <a:ext cx="5757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18CE2F-4CBE-76D7-4F83-FE86A52DAD0C}"/>
              </a:ext>
            </a:extLst>
          </p:cNvPr>
          <p:cNvSpPr txBox="1"/>
          <p:nvPr/>
        </p:nvSpPr>
        <p:spPr>
          <a:xfrm>
            <a:off x="1999622" y="8772211"/>
            <a:ext cx="378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AUTOR:</a:t>
            </a:r>
          </a:p>
        </p:txBody>
      </p:sp>
      <p:pic>
        <p:nvPicPr>
          <p:cNvPr id="12" name="Imagem 11" descr="Homem de camisa branca&#10;&#10;Descrição gerada automaticamente">
            <a:extLst>
              <a:ext uri="{FF2B5EF4-FFF2-40B4-BE49-F238E27FC236}">
                <a16:creationId xmlns:a16="http://schemas.microsoft.com/office/drawing/2014/main" id="{43FEC883-47DD-74A2-BFF4-756474C5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21" y="9396964"/>
            <a:ext cx="1238100" cy="121814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8FBC02-9D8F-1467-0AE1-1579223D4F41}"/>
              </a:ext>
            </a:extLst>
          </p:cNvPr>
          <p:cNvSpPr txBox="1"/>
          <p:nvPr/>
        </p:nvSpPr>
        <p:spPr>
          <a:xfrm>
            <a:off x="3727933" y="9615557"/>
            <a:ext cx="247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Arthur Guilherme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7B74EB1-FA4F-7BBF-18E4-E2493B936BC1}"/>
              </a:ext>
            </a:extLst>
          </p:cNvPr>
          <p:cNvSpPr txBox="1"/>
          <p:nvPr/>
        </p:nvSpPr>
        <p:spPr>
          <a:xfrm>
            <a:off x="3727933" y="10027019"/>
            <a:ext cx="138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8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7712E-3D70-3D25-DCAA-F3C1B5AD4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B820B904-0CAC-CD8A-B595-7A38CA30EBA9}"/>
              </a:ext>
            </a:extLst>
          </p:cNvPr>
          <p:cNvSpPr txBox="1"/>
          <p:nvPr/>
        </p:nvSpPr>
        <p:spPr>
          <a:xfrm>
            <a:off x="1111382" y="3156857"/>
            <a:ext cx="77049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endorfina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conhecida como o "hormônio da felicidade", é liberada pelo nosso corpo durante a prática de atividades físicas. Esse poderoso neurotransmissor atua diretamente no combate ao estresse, à ansiedade e até à depressão, proporcionando uma sensação de bem-estar e tranquilidade. Vamos explorar como isso funciona e como você pode incluir exercícios em sua rotina para cuidar da mente e do corpo.</a:t>
            </a:r>
            <a:endParaRPr lang="pt-BR" sz="4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26D73AE-A000-ACF7-E616-F70CE15D21F4}"/>
              </a:ext>
            </a:extLst>
          </p:cNvPr>
          <p:cNvSpPr txBox="1"/>
          <p:nvPr/>
        </p:nvSpPr>
        <p:spPr>
          <a:xfrm>
            <a:off x="1111382" y="809000"/>
            <a:ext cx="770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ENDORFINA</a:t>
            </a:r>
          </a:p>
        </p:txBody>
      </p:sp>
      <p:sp>
        <p:nvSpPr>
          <p:cNvPr id="4" name="subiítulo_componente">
            <a:extLst>
              <a:ext uri="{FF2B5EF4-FFF2-40B4-BE49-F238E27FC236}">
                <a16:creationId xmlns:a16="http://schemas.microsoft.com/office/drawing/2014/main" id="{8105957E-968E-BFA2-1CC5-8DFBB696023C}"/>
              </a:ext>
            </a:extLst>
          </p:cNvPr>
          <p:cNvSpPr txBox="1"/>
          <p:nvPr/>
        </p:nvSpPr>
        <p:spPr>
          <a:xfrm>
            <a:off x="1111382" y="2075174"/>
            <a:ext cx="7704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Corpo em Ação, Mente em Paz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6FE759-7AA4-7CDD-0E87-952BFBD1E67D}"/>
              </a:ext>
            </a:extLst>
          </p:cNvPr>
          <p:cNvSpPr/>
          <p:nvPr/>
        </p:nvSpPr>
        <p:spPr>
          <a:xfrm flipV="1">
            <a:off x="103938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esenho de um homem&#10;&#10;Descrição gerada automaticamente com confiança média">
            <a:extLst>
              <a:ext uri="{FF2B5EF4-FFF2-40B4-BE49-F238E27FC236}">
                <a16:creationId xmlns:a16="http://schemas.microsoft.com/office/drawing/2014/main" id="{6A9EBD8B-8535-8820-A3A2-C32E82F6E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39" y="6700753"/>
            <a:ext cx="5754521" cy="5754521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19D5C85-A66B-8D51-7057-91F5B5630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471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17E90-4E3F-9346-DF37-97713614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951763F-0C43-3847-7900-5A77C6A55D1D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1EE0AE69-983B-C4FE-2CDA-18AE9D38ACAA}"/>
              </a:ext>
            </a:extLst>
          </p:cNvPr>
          <p:cNvSpPr txBox="1"/>
          <p:nvPr/>
        </p:nvSpPr>
        <p:spPr>
          <a:xfrm>
            <a:off x="283779" y="6400800"/>
            <a:ext cx="90021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É A ENDORFINA E COMO ELA TRANSFORMA SUA VIDA</a:t>
            </a:r>
            <a:endParaRPr lang="pt-BR" sz="3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96C29DBF-D0AD-B57B-8150-F61A75D5DA12}"/>
              </a:ext>
            </a:extLst>
          </p:cNvPr>
          <p:cNvSpPr txBox="1"/>
          <p:nvPr/>
        </p:nvSpPr>
        <p:spPr>
          <a:xfrm>
            <a:off x="2150450" y="2671187"/>
            <a:ext cx="468215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533256B-E4FD-6CB1-EEE5-AD763454DB6C}"/>
              </a:ext>
            </a:extLst>
          </p:cNvPr>
          <p:cNvSpPr/>
          <p:nvPr/>
        </p:nvSpPr>
        <p:spPr>
          <a:xfrm>
            <a:off x="1213338" y="9851301"/>
            <a:ext cx="7174523" cy="45719"/>
          </a:xfrm>
          <a:prstGeom prst="rect">
            <a:avLst/>
          </a:prstGeom>
          <a:gradFill>
            <a:gsLst>
              <a:gs pos="50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96B519-0F0B-36D0-30D1-CBFB79AE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A8C917-4398-528F-6EBB-BE487E02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26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3B4A-AD4A-A8A9-C7A9-C6FDAC22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D10B77EE-ED5E-81E4-3D15-D72E69C23D4B}"/>
              </a:ext>
            </a:extLst>
          </p:cNvPr>
          <p:cNvSpPr txBox="1"/>
          <p:nvPr/>
        </p:nvSpPr>
        <p:spPr>
          <a:xfrm>
            <a:off x="1111382" y="2682723"/>
            <a:ext cx="77049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endorfina é liberada como uma resposta natural do corpo ao esforço físico. Além de reduzir a sensação de dor, ela aumenta a sensação de prazer. Por exemplo, após uma corrida ou sessão de academia, muitas pessoas relatam sentirem-se revigoradas e de bom humor – essa é a endorfina agindo. Ela também melhora a qualidade do sono, aumenta a autoestima e contribui para uma mente mais calma. Tudo isso ajuda a combater problemas como a insônia, o estresse crônico e os pensamentos negativos.</a:t>
            </a:r>
            <a:endParaRPr lang="pt-BR" sz="4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87B72B8C-EC3E-E8CC-79AC-97B3AD14C55C}"/>
              </a:ext>
            </a:extLst>
          </p:cNvPr>
          <p:cNvSpPr txBox="1"/>
          <p:nvPr/>
        </p:nvSpPr>
        <p:spPr>
          <a:xfrm>
            <a:off x="1111382" y="809000"/>
            <a:ext cx="7704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É A ENDORFINA E COMO ELA TRANSFORMA SUA VIDA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FD0668-5027-7AE8-043E-AC022C41DB87}"/>
              </a:ext>
            </a:extLst>
          </p:cNvPr>
          <p:cNvSpPr/>
          <p:nvPr/>
        </p:nvSpPr>
        <p:spPr>
          <a:xfrm flipV="1">
            <a:off x="103938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Homem ao lado de mulher sorrindo&#10;&#10;Descrição gerada automaticamente">
            <a:extLst>
              <a:ext uri="{FF2B5EF4-FFF2-40B4-BE49-F238E27FC236}">
                <a16:creationId xmlns:a16="http://schemas.microsoft.com/office/drawing/2014/main" id="{A650B7EE-A59A-4649-4BD0-3BE302C9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57" y="6702558"/>
            <a:ext cx="5715685" cy="5715685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106720-C932-94F8-620C-BEC555B6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38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C923-8A1D-672C-9FE7-A39C6789A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B7013E8-EBC3-049E-D513-D6AE4D4FC931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56632ED6-9C12-78D6-9071-590709E584AD}"/>
              </a:ext>
            </a:extLst>
          </p:cNvPr>
          <p:cNvSpPr txBox="1"/>
          <p:nvPr/>
        </p:nvSpPr>
        <p:spPr>
          <a:xfrm>
            <a:off x="283779" y="6400800"/>
            <a:ext cx="90021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ATIVIDADES PARA FAZER SOZINHO: CONECTE-SE CONSIGO MESMO</a:t>
            </a:r>
            <a:endParaRPr lang="pt-BR" sz="3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8840B396-8428-B3E8-B070-4FA541C05D6F}"/>
              </a:ext>
            </a:extLst>
          </p:cNvPr>
          <p:cNvSpPr txBox="1"/>
          <p:nvPr/>
        </p:nvSpPr>
        <p:spPr>
          <a:xfrm>
            <a:off x="2150450" y="2671187"/>
            <a:ext cx="468215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FADFF2D-FB9A-DCDE-1552-53B3DB20F274}"/>
              </a:ext>
            </a:extLst>
          </p:cNvPr>
          <p:cNvSpPr/>
          <p:nvPr/>
        </p:nvSpPr>
        <p:spPr>
          <a:xfrm>
            <a:off x="1213338" y="9851301"/>
            <a:ext cx="7174523" cy="45719"/>
          </a:xfrm>
          <a:prstGeom prst="rect">
            <a:avLst/>
          </a:prstGeom>
          <a:gradFill>
            <a:gsLst>
              <a:gs pos="50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AA147F-D9D7-9F06-93AA-D117C68D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1702E1-2E39-6777-C354-B2FD46DB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372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59E52-101F-1C4F-20F5-BB9D8F0CE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E4551665-E9D6-FE74-281B-BE140F101290}"/>
              </a:ext>
            </a:extLst>
          </p:cNvPr>
          <p:cNvSpPr txBox="1"/>
          <p:nvPr/>
        </p:nvSpPr>
        <p:spPr>
          <a:xfrm>
            <a:off x="1111382" y="2682723"/>
            <a:ext cx="770499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Estar sozinho pode ser uma oportunidade de ouro para investir em si mesmo. Aqui estão algumas sugestões: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Caminhadas ou Corridas ao Ar Livre: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Escolha um parque ou uma praia e aproveite para respirar ar puro. Estudos mostram que exercícios ao ar livre potencializam os benefícios da endorfina.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Yoga e Meditação: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Além do impacto físico, essas práticas equilibram mente e corpo, aliviando tensões.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Academia: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Levantar pesos ou fazer aulas de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spinning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são ótimos para quem busca metas claras e desafiadoras.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Natação: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esporte que relaxa, melhora a respiração e promove uma verdadeira desconexão dos problemas diários.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Caminhadas e Corridas: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Atividades simples que podem ser feitas em qualquer lugar, proporcionando momentos de reflexão e alívio do estresse.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Hidroginástica: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atividade de baixo impacto, ideal para relaxar os músculos e fortalecer o corpo.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Pilates: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Trabalha força, flexibilidade e equilíbrio, enquanto ajuda a aliviar o estresse mental.</a:t>
            </a:r>
            <a:endParaRPr lang="pt-BR" sz="4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BE9A2D7B-7BBD-82EC-C8E5-41197D63E3DC}"/>
              </a:ext>
            </a:extLst>
          </p:cNvPr>
          <p:cNvSpPr txBox="1"/>
          <p:nvPr/>
        </p:nvSpPr>
        <p:spPr>
          <a:xfrm>
            <a:off x="1111382" y="809000"/>
            <a:ext cx="7704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ATIVIDADES PARA FAZER SOZINHO: CONECTE-SE CONSIGO MESMO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909A1BD-F1CE-751B-7EDD-E92B6FAD5902}"/>
              </a:ext>
            </a:extLst>
          </p:cNvPr>
          <p:cNvSpPr/>
          <p:nvPr/>
        </p:nvSpPr>
        <p:spPr>
          <a:xfrm flipV="1">
            <a:off x="103938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Mulher sentada na areia da praia&#10;&#10;Descrição gerada automaticamente">
            <a:extLst>
              <a:ext uri="{FF2B5EF4-FFF2-40B4-BE49-F238E27FC236}">
                <a16:creationId xmlns:a16="http://schemas.microsoft.com/office/drawing/2014/main" id="{FAB61D1F-7180-042E-9E8D-B487325D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39" y="10161693"/>
            <a:ext cx="2395567" cy="2395567"/>
          </a:xfrm>
          <a:prstGeom prst="rect">
            <a:avLst/>
          </a:prstGeom>
        </p:spPr>
      </p:pic>
      <p:pic>
        <p:nvPicPr>
          <p:cNvPr id="10" name="Imagem 9" descr="Mulher com raquete de tênis&#10;&#10;Descrição gerada automaticamente">
            <a:extLst>
              <a:ext uri="{FF2B5EF4-FFF2-40B4-BE49-F238E27FC236}">
                <a16:creationId xmlns:a16="http://schemas.microsoft.com/office/drawing/2014/main" id="{BAD38442-C81B-A8F4-DBA4-A1A468CC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96" y="10118877"/>
            <a:ext cx="2395568" cy="2395568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5DC05A-7050-9A26-E301-4D797824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41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5A35-DCBB-9338-D710-4D31C0D4D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7F32A9D-7DAC-A61B-BC8A-673CA85216C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4DD6481-612E-515E-FCBA-5844D893C0B4}"/>
              </a:ext>
            </a:extLst>
          </p:cNvPr>
          <p:cNvSpPr txBox="1"/>
          <p:nvPr/>
        </p:nvSpPr>
        <p:spPr>
          <a:xfrm>
            <a:off x="283779" y="6400800"/>
            <a:ext cx="90021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ATIVIDADES PARA FAZER EM CASAL: CONEXÃO E BEM-ESTAR</a:t>
            </a:r>
            <a:endParaRPr lang="pt-BR" sz="3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E955905F-500D-84E4-B79F-3807D283A354}"/>
              </a:ext>
            </a:extLst>
          </p:cNvPr>
          <p:cNvSpPr txBox="1"/>
          <p:nvPr/>
        </p:nvSpPr>
        <p:spPr>
          <a:xfrm>
            <a:off x="2150450" y="2671187"/>
            <a:ext cx="468215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DA2AF99-45F8-E552-F5BC-6A02383373C5}"/>
              </a:ext>
            </a:extLst>
          </p:cNvPr>
          <p:cNvSpPr/>
          <p:nvPr/>
        </p:nvSpPr>
        <p:spPr>
          <a:xfrm>
            <a:off x="1213338" y="9851301"/>
            <a:ext cx="7174523" cy="45719"/>
          </a:xfrm>
          <a:prstGeom prst="rect">
            <a:avLst/>
          </a:prstGeom>
          <a:gradFill>
            <a:gsLst>
              <a:gs pos="50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831CAB-96E5-EEC6-C039-F30C8088A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ENDORFINA: CORPO EM AÇÃO, MENTE EM PAZ - ARTHUR GUILHERME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23ACDC-2EF2-6545-5B19-BFB4385F4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37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5DDD2-C4C2-75F4-D715-A30090BD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E70D4094-3BFF-F157-1103-06DD2AE4477D}"/>
              </a:ext>
            </a:extLst>
          </p:cNvPr>
          <p:cNvSpPr txBox="1"/>
          <p:nvPr/>
        </p:nvSpPr>
        <p:spPr>
          <a:xfrm>
            <a:off x="1111382" y="2682723"/>
            <a:ext cx="770499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Exercitar-se com quem você ama fortalece tanto o corpo quanto o relacionamento. Algumas opções incluem: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Ciclismo: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Explore novas rotas ou desafios juntos. Vocês podem se motivar mutuamente. 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Dança: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 ações mais intensas como zumba a estilos clássicos como salsa, dançar é uma forma divertida de queimar calorias e aumentar a intimidade.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Treinos Funcionais em Dupla: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Realizar exercícios em circuito ou com pesos é mais dinâmico quando feito em dupla.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Esportes Recreativos: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Tênis, badminton ou uma simples partida de frescobol são exemplos de como unir lazer e atividade.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Caminhadas e Corridas Juntos: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maneira simples e acessível de se exercitar, conversar e fortalecer a parceria enquanto cuidam da saúde.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Hidroginástica: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atividade que pode ser feita em casal, promovendo relaxamento e diversão.</a:t>
            </a:r>
          </a:p>
          <a:p>
            <a:pPr marL="342900" indent="-342900" algn="just">
              <a:buFontTx/>
              <a:buChar char="-"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Pilates em Dupla: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forma de compartilhar o bem-estar e ajudar um ao outro durante os movimentos.</a:t>
            </a:r>
            <a:endParaRPr lang="pt-BR" sz="4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33BAC0CC-F7B6-DF52-7739-7454DF54F93D}"/>
              </a:ext>
            </a:extLst>
          </p:cNvPr>
          <p:cNvSpPr txBox="1"/>
          <p:nvPr/>
        </p:nvSpPr>
        <p:spPr>
          <a:xfrm>
            <a:off x="1111382" y="809000"/>
            <a:ext cx="7704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ATIVIDADES PARA FAZER EM CASAL: CONEXÃO E BEM-ESTAR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8B4807-2DE9-B37B-764A-613BC5B71908}"/>
              </a:ext>
            </a:extLst>
          </p:cNvPr>
          <p:cNvSpPr/>
          <p:nvPr/>
        </p:nvSpPr>
        <p:spPr>
          <a:xfrm flipV="1">
            <a:off x="1039386" y="0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oto em preto e branco de grupo de pessoas em pé&#10;&#10;Descrição gerada automaticamente">
            <a:extLst>
              <a:ext uri="{FF2B5EF4-FFF2-40B4-BE49-F238E27FC236}">
                <a16:creationId xmlns:a16="http://schemas.microsoft.com/office/drawing/2014/main" id="{5750C862-F70B-D98C-EF6C-7195B7C3B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86" y="10118877"/>
            <a:ext cx="2639907" cy="2639907"/>
          </a:xfrm>
          <a:prstGeom prst="rect">
            <a:avLst/>
          </a:prstGeom>
        </p:spPr>
      </p:pic>
      <p:pic>
        <p:nvPicPr>
          <p:cNvPr id="8" name="Imagem 7" descr="Pessoas posando para foto&#10;&#10;Descrição gerada automaticamente">
            <a:extLst>
              <a:ext uri="{FF2B5EF4-FFF2-40B4-BE49-F238E27FC236}">
                <a16:creationId xmlns:a16="http://schemas.microsoft.com/office/drawing/2014/main" id="{72E7F5F4-254C-690A-6E2A-19F9283A2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911" y="10118876"/>
            <a:ext cx="2639907" cy="2639907"/>
          </a:xfrm>
          <a:prstGeom prst="rect">
            <a:avLst/>
          </a:prstGeom>
        </p:spPr>
      </p:pic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81B2B13-66A6-343A-F477-0831B770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56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E30BC-C9EA-4847-CA6E-3A80885F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308C61B-69D2-E0B0-B354-8589F65D683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19855262-D4BB-43D8-5844-3E8BCFE4F177}"/>
              </a:ext>
            </a:extLst>
          </p:cNvPr>
          <p:cNvSpPr txBox="1"/>
          <p:nvPr/>
        </p:nvSpPr>
        <p:spPr>
          <a:xfrm>
            <a:off x="283779" y="6400800"/>
            <a:ext cx="9002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ATIVIDADES AO AR LIVRE: LIBERDADE E ENERGIA</a:t>
            </a:r>
            <a:endParaRPr lang="pt-BR" sz="32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49558169-5137-F68D-C75E-FDB07E108C0C}"/>
              </a:ext>
            </a:extLst>
          </p:cNvPr>
          <p:cNvSpPr txBox="1"/>
          <p:nvPr/>
        </p:nvSpPr>
        <p:spPr>
          <a:xfrm>
            <a:off x="2150450" y="2671187"/>
            <a:ext cx="4682150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5031214-32D7-827E-3BDB-C8A8B028232C}"/>
              </a:ext>
            </a:extLst>
          </p:cNvPr>
          <p:cNvSpPr/>
          <p:nvPr/>
        </p:nvSpPr>
        <p:spPr>
          <a:xfrm>
            <a:off x="1213338" y="8721165"/>
            <a:ext cx="7174523" cy="45719"/>
          </a:xfrm>
          <a:prstGeom prst="rect">
            <a:avLst/>
          </a:prstGeom>
          <a:gradFill>
            <a:gsLst>
              <a:gs pos="500">
                <a:srgbClr val="9FB5B4"/>
              </a:gs>
              <a:gs pos="0">
                <a:srgbClr val="D3ECF8"/>
              </a:gs>
              <a:gs pos="20000">
                <a:srgbClr val="C9E8F7"/>
              </a:gs>
              <a:gs pos="50834">
                <a:srgbClr val="98D3EF"/>
              </a:gs>
              <a:gs pos="25435">
                <a:srgbClr val="BFE4F5"/>
              </a:gs>
              <a:gs pos="100000">
                <a:srgbClr val="E5F3FB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562A88-33A7-087E-15C3-48F9D2B8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ENDORFINA: CORPO EM AÇÃO, MENTE EM PAZ - ARTHUR GUILHERME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E9FCEC-8E8E-3D6A-6A0A-64F5246F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C1B3A-6D99-47D9-84FA-E478981FA33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3027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</TotalTime>
  <Words>1062</Words>
  <Application>Microsoft Office PowerPoint</Application>
  <PresentationFormat>Papel A3 (297 x 420 mm)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Guilherme ®</dc:creator>
  <cp:lastModifiedBy>Arthur Guilherme ®</cp:lastModifiedBy>
  <cp:revision>11</cp:revision>
  <dcterms:created xsi:type="dcterms:W3CDTF">2025-01-16T16:48:48Z</dcterms:created>
  <dcterms:modified xsi:type="dcterms:W3CDTF">2025-01-17T01:55:50Z</dcterms:modified>
</cp:coreProperties>
</file>